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rgia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mtenoschok@doe.k12.ga.us" TargetMode="External"/><Relationship Id="rId7" Type="http://schemas.openxmlformats.org/officeDocument/2006/relationships/hyperlink" Target="http://www.ccsso.org/Who_We_Are/Meet_the_Chiefs.html?State=Georgia%20Department%20of%20Education" TargetMode="External"/><Relationship Id="rId12" Type="http://schemas.openxmlformats.org/officeDocument/2006/relationships/hyperlink" Target="https://gov.georgia.gov/" TargetMode="External"/><Relationship Id="rId2" Type="http://schemas.openxmlformats.org/officeDocument/2006/relationships/hyperlink" Target="mailto:tmcguire@doe.k12.ga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adoe.org/Curriculum-Instruction-and-Assessment/Curriculum-and-Instruction/Pages/Health-and-Physical-Education.aspx" TargetMode="External"/><Relationship Id="rId11" Type="http://schemas.openxmlformats.org/officeDocument/2006/relationships/hyperlink" Target="http://www.gassp.org/" TargetMode="External"/><Relationship Id="rId5" Type="http://schemas.openxmlformats.org/officeDocument/2006/relationships/hyperlink" Target="http://www.gadoe.org/Pages/Home.aspx" TargetMode="External"/><Relationship Id="rId10" Type="http://schemas.openxmlformats.org/officeDocument/2006/relationships/hyperlink" Target="http://www.gael.org/affiliates/gaesp-a" TargetMode="External"/><Relationship Id="rId4" Type="http://schemas.openxmlformats.org/officeDocument/2006/relationships/hyperlink" Target="http://www.gadoe.org/External-Affairs-and-Policy/communications/Pages/ESSA.aspx" TargetMode="External"/><Relationship Id="rId9" Type="http://schemas.openxmlformats.org/officeDocument/2006/relationships/hyperlink" Target="http://gssaweb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GEORGIA!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051" r="21397" b="44853"/>
          <a:stretch/>
        </p:blipFill>
        <p:spPr bwMode="auto">
          <a:xfrm>
            <a:off x="1129552" y="-1"/>
            <a:ext cx="9887860" cy="3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33272" r="53652" b="15625"/>
          <a:stretch/>
        </p:blipFill>
        <p:spPr bwMode="auto">
          <a:xfrm>
            <a:off x="3327293" y="2958353"/>
            <a:ext cx="5217459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Georgia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6986" y="5412483"/>
            <a:ext cx="326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www.gahperd.org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gahperd.org/uploads/3/0/9/4/30944901/14498034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42" y="1371600"/>
            <a:ext cx="4065317" cy="352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Georgia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Therese McGuire</a:t>
            </a:r>
            <a:r>
              <a:rPr lang="en-US" sz="2000" dirty="0"/>
              <a:t>, Dept of Ed HPE Specialist, 404-651-7859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Mike Tenoschok</a:t>
            </a:r>
            <a:r>
              <a:rPr lang="en-US" sz="2000" dirty="0"/>
              <a:t>, Dept of Ed HPE Specialist, 404-463-1785 </a:t>
            </a:r>
          </a:p>
          <a:p>
            <a:r>
              <a:rPr lang="en-US" sz="2400" dirty="0"/>
              <a:t>Georgia Department of Education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Georgia Department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Georgia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Georgia School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Georgia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Georgia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Nathan Deal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1371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Georgia AHPERD Advocates for YOU!</vt:lpstr>
      <vt:lpstr>Georgia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182</cp:revision>
  <dcterms:created xsi:type="dcterms:W3CDTF">2015-10-25T21:50:48Z</dcterms:created>
  <dcterms:modified xsi:type="dcterms:W3CDTF">2017-06-14T15:53:20Z</dcterms:modified>
</cp:coreProperties>
</file>